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7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39" r:id="rId11"/>
    <p:sldId id="325" r:id="rId12"/>
    <p:sldId id="2076137248" r:id="rId13"/>
    <p:sldId id="2076137984" r:id="rId14"/>
    <p:sldId id="2076137986" r:id="rId15"/>
    <p:sldId id="2076137987" r:id="rId16"/>
    <p:sldId id="2076137988" r:id="rId17"/>
    <p:sldId id="2076137985" r:id="rId18"/>
    <p:sldId id="2076137983" r:id="rId19"/>
    <p:sldId id="2076137981" r:id="rId20"/>
    <p:sldId id="2076137982" r:id="rId21"/>
    <p:sldId id="2076137980" r:id="rId22"/>
    <p:sldId id="2076137976" r:id="rId23"/>
    <p:sldId id="2076137977" r:id="rId24"/>
    <p:sldId id="3766" r:id="rId25"/>
    <p:sldId id="34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39"/>
            <p14:sldId id="325"/>
            <p14:sldId id="2076137248"/>
            <p14:sldId id="2076137984"/>
            <p14:sldId id="2076137986"/>
            <p14:sldId id="2076137987"/>
            <p14:sldId id="2076137988"/>
            <p14:sldId id="2076137985"/>
            <p14:sldId id="2076137983"/>
            <p14:sldId id="2076137981"/>
            <p14:sldId id="2076137982"/>
            <p14:sldId id="2076137980"/>
            <p14:sldId id="2076137976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4"/>
    <p:restoredTop sz="92807"/>
  </p:normalViewPr>
  <p:slideViewPr>
    <p:cSldViewPr snapToGrid="0" snapToObjects="1">
      <p:cViewPr varScale="1">
        <p:scale>
          <a:sx n="115" d="100"/>
          <a:sy n="115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4/15/23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5.gif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jpeg"/><Relationship Id="rId1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image" Target="../media/image149.tiff"/><Relationship Id="rId18" Type="http://schemas.openxmlformats.org/officeDocument/2006/relationships/image" Target="../media/image154.tiff"/><Relationship Id="rId26" Type="http://schemas.openxmlformats.org/officeDocument/2006/relationships/image" Target="../media/image162.emf"/><Relationship Id="rId3" Type="http://schemas.openxmlformats.org/officeDocument/2006/relationships/image" Target="../media/image139.png"/><Relationship Id="rId21" Type="http://schemas.openxmlformats.org/officeDocument/2006/relationships/image" Target="../media/image157.tiff"/><Relationship Id="rId7" Type="http://schemas.openxmlformats.org/officeDocument/2006/relationships/image" Target="../media/image143.png"/><Relationship Id="rId12" Type="http://schemas.openxmlformats.org/officeDocument/2006/relationships/image" Target="../media/image148.tiff"/><Relationship Id="rId17" Type="http://schemas.openxmlformats.org/officeDocument/2006/relationships/image" Target="../media/image153.tiff"/><Relationship Id="rId25" Type="http://schemas.openxmlformats.org/officeDocument/2006/relationships/image" Target="../media/image161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2.png"/><Relationship Id="rId20" Type="http://schemas.openxmlformats.org/officeDocument/2006/relationships/image" Target="../media/image156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2.png"/><Relationship Id="rId11" Type="http://schemas.openxmlformats.org/officeDocument/2006/relationships/image" Target="../media/image147.tiff"/><Relationship Id="rId24" Type="http://schemas.openxmlformats.org/officeDocument/2006/relationships/image" Target="../media/image16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tiff"/><Relationship Id="rId28" Type="http://schemas.openxmlformats.org/officeDocument/2006/relationships/image" Target="../media/image164.png"/><Relationship Id="rId10" Type="http://schemas.openxmlformats.org/officeDocument/2006/relationships/image" Target="../media/image146.tiff"/><Relationship Id="rId19" Type="http://schemas.openxmlformats.org/officeDocument/2006/relationships/image" Target="../media/image155.tiff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emf"/><Relationship Id="rId22" Type="http://schemas.openxmlformats.org/officeDocument/2006/relationships/image" Target="../media/image158.tiff"/><Relationship Id="rId27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.svg"/><Relationship Id="rId21" Type="http://schemas.openxmlformats.org/officeDocument/2006/relationships/image" Target="../media/image51.png"/><Relationship Id="rId42" Type="http://schemas.openxmlformats.org/officeDocument/2006/relationships/image" Target="../media/image72.svg"/><Relationship Id="rId47" Type="http://schemas.openxmlformats.org/officeDocument/2006/relationships/image" Target="../media/image77.png"/><Relationship Id="rId63" Type="http://schemas.openxmlformats.org/officeDocument/2006/relationships/image" Target="../media/image93.png"/><Relationship Id="rId68" Type="http://schemas.openxmlformats.org/officeDocument/2006/relationships/image" Target="../media/image98.png"/><Relationship Id="rId16" Type="http://schemas.openxmlformats.org/officeDocument/2006/relationships/image" Target="../media/image46.svg"/><Relationship Id="rId11" Type="http://schemas.openxmlformats.org/officeDocument/2006/relationships/image" Target="../media/image41.svg"/><Relationship Id="rId32" Type="http://schemas.openxmlformats.org/officeDocument/2006/relationships/image" Target="../media/image62.svg"/><Relationship Id="rId37" Type="http://schemas.openxmlformats.org/officeDocument/2006/relationships/image" Target="../media/image67.png"/><Relationship Id="rId53" Type="http://schemas.openxmlformats.org/officeDocument/2006/relationships/image" Target="../media/image83.png"/><Relationship Id="rId58" Type="http://schemas.openxmlformats.org/officeDocument/2006/relationships/image" Target="../media/image88.svg"/><Relationship Id="rId74" Type="http://schemas.openxmlformats.org/officeDocument/2006/relationships/image" Target="../media/image104.png"/><Relationship Id="rId79" Type="http://schemas.openxmlformats.org/officeDocument/2006/relationships/image" Target="../media/image109.png"/><Relationship Id="rId5" Type="http://schemas.openxmlformats.org/officeDocument/2006/relationships/image" Target="../media/image35.png"/><Relationship Id="rId61" Type="http://schemas.openxmlformats.org/officeDocument/2006/relationships/image" Target="../media/image91.png"/><Relationship Id="rId82" Type="http://schemas.openxmlformats.org/officeDocument/2006/relationships/image" Target="../media/image32.png"/><Relationship Id="rId19" Type="http://schemas.openxmlformats.org/officeDocument/2006/relationships/image" Target="../media/image49.png"/><Relationship Id="rId14" Type="http://schemas.openxmlformats.org/officeDocument/2006/relationships/image" Target="../media/image44.png"/><Relationship Id="rId22" Type="http://schemas.openxmlformats.org/officeDocument/2006/relationships/image" Target="../media/image52.sv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56" Type="http://schemas.openxmlformats.org/officeDocument/2006/relationships/image" Target="../media/image86.svg"/><Relationship Id="rId64" Type="http://schemas.openxmlformats.org/officeDocument/2006/relationships/image" Target="../media/image94.png"/><Relationship Id="rId69" Type="http://schemas.openxmlformats.org/officeDocument/2006/relationships/image" Target="../media/image99.png"/><Relationship Id="rId77" Type="http://schemas.openxmlformats.org/officeDocument/2006/relationships/image" Target="../media/image107.png"/><Relationship Id="rId8" Type="http://schemas.openxmlformats.org/officeDocument/2006/relationships/image" Target="../media/image38.png"/><Relationship Id="rId51" Type="http://schemas.openxmlformats.org/officeDocument/2006/relationships/image" Target="../media/image81.svg"/><Relationship Id="rId72" Type="http://schemas.openxmlformats.org/officeDocument/2006/relationships/image" Target="../media/image102.png"/><Relationship Id="rId80" Type="http://schemas.openxmlformats.org/officeDocument/2006/relationships/image" Target="../media/image25.png"/><Relationship Id="rId3" Type="http://schemas.openxmlformats.org/officeDocument/2006/relationships/image" Target="../media/image33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Relationship Id="rId46" Type="http://schemas.openxmlformats.org/officeDocument/2006/relationships/image" Target="../media/image76.svg"/><Relationship Id="rId59" Type="http://schemas.openxmlformats.org/officeDocument/2006/relationships/image" Target="../media/image89.png"/><Relationship Id="rId67" Type="http://schemas.openxmlformats.org/officeDocument/2006/relationships/image" Target="../media/image97.svg"/><Relationship Id="rId20" Type="http://schemas.openxmlformats.org/officeDocument/2006/relationships/image" Target="../media/image50.svg"/><Relationship Id="rId41" Type="http://schemas.openxmlformats.org/officeDocument/2006/relationships/image" Target="../media/image71.png"/><Relationship Id="rId54" Type="http://schemas.openxmlformats.org/officeDocument/2006/relationships/image" Target="../media/image84.svg"/><Relationship Id="rId62" Type="http://schemas.openxmlformats.org/officeDocument/2006/relationships/image" Target="../media/image92.svg"/><Relationship Id="rId70" Type="http://schemas.openxmlformats.org/officeDocument/2006/relationships/image" Target="../media/image100.png"/><Relationship Id="rId75" Type="http://schemas.openxmlformats.org/officeDocument/2006/relationships/image" Target="../media/image105.png"/><Relationship Id="rId83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svg"/><Relationship Id="rId49" Type="http://schemas.openxmlformats.org/officeDocument/2006/relationships/image" Target="../media/image79.svg"/><Relationship Id="rId57" Type="http://schemas.openxmlformats.org/officeDocument/2006/relationships/image" Target="../media/image87.png"/><Relationship Id="rId10" Type="http://schemas.openxmlformats.org/officeDocument/2006/relationships/image" Target="../media/image40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2.png"/><Relationship Id="rId60" Type="http://schemas.openxmlformats.org/officeDocument/2006/relationships/image" Target="../media/image90.svg"/><Relationship Id="rId65" Type="http://schemas.openxmlformats.org/officeDocument/2006/relationships/image" Target="../media/image95.svg"/><Relationship Id="rId73" Type="http://schemas.openxmlformats.org/officeDocument/2006/relationships/image" Target="../media/image103.png"/><Relationship Id="rId78" Type="http://schemas.openxmlformats.org/officeDocument/2006/relationships/image" Target="../media/image108.png"/><Relationship Id="rId81" Type="http://schemas.openxmlformats.org/officeDocument/2006/relationships/image" Target="../media/image21.png"/><Relationship Id="rId4" Type="http://schemas.openxmlformats.org/officeDocument/2006/relationships/image" Target="../media/image34.svg"/><Relationship Id="rId9" Type="http://schemas.openxmlformats.org/officeDocument/2006/relationships/image" Target="../media/image39.svg"/><Relationship Id="rId13" Type="http://schemas.openxmlformats.org/officeDocument/2006/relationships/image" Target="../media/image43.svg"/><Relationship Id="rId18" Type="http://schemas.openxmlformats.org/officeDocument/2006/relationships/image" Target="../media/image48.svg"/><Relationship Id="rId39" Type="http://schemas.openxmlformats.org/officeDocument/2006/relationships/image" Target="../media/image69.png"/><Relationship Id="rId34" Type="http://schemas.openxmlformats.org/officeDocument/2006/relationships/image" Target="../media/image64.svg"/><Relationship Id="rId50" Type="http://schemas.openxmlformats.org/officeDocument/2006/relationships/image" Target="../media/image80.png"/><Relationship Id="rId55" Type="http://schemas.openxmlformats.org/officeDocument/2006/relationships/image" Target="../media/image85.png"/><Relationship Id="rId76" Type="http://schemas.openxmlformats.org/officeDocument/2006/relationships/image" Target="../media/image106.emf"/><Relationship Id="rId7" Type="http://schemas.openxmlformats.org/officeDocument/2006/relationships/image" Target="../media/image37.png"/><Relationship Id="rId71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59.png"/><Relationship Id="rId24" Type="http://schemas.openxmlformats.org/officeDocument/2006/relationships/image" Target="../media/image54.svg"/><Relationship Id="rId40" Type="http://schemas.openxmlformats.org/officeDocument/2006/relationships/image" Target="../media/image70.svg"/><Relationship Id="rId45" Type="http://schemas.openxmlformats.org/officeDocument/2006/relationships/image" Target="../media/image75.png"/><Relationship Id="rId66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19714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158C-F35D-B3F8-B763-99E1477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819922"/>
            <a:ext cx="7589071" cy="4316719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23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5361" y="48343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231" y="4578181"/>
            <a:ext cx="833768" cy="173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0588" y="2890307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8697" y="3311846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6153</TotalTime>
  <Words>1131</Words>
  <Application>Microsoft Macintosh PowerPoint</Application>
  <PresentationFormat>Widescreen</PresentationFormat>
  <Paragraphs>265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Products and Projects</vt:lpstr>
      <vt:lpstr>The Complete Rancher Stack</vt:lpstr>
      <vt:lpstr>Worried about STIGs? Concerns with ATOs?</vt:lpstr>
      <vt:lpstr>PowerPoint Presentation</vt:lpstr>
      <vt:lpstr>Rancher Federal + Amazon AWS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Rancher: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309</cp:revision>
  <dcterms:created xsi:type="dcterms:W3CDTF">2020-11-17T10:12:06Z</dcterms:created>
  <dcterms:modified xsi:type="dcterms:W3CDTF">2023-04-16T04:37:48Z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